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90" r:id="rId3"/>
    <p:sldId id="258" r:id="rId4"/>
    <p:sldId id="260" r:id="rId5"/>
    <p:sldId id="261" r:id="rId6"/>
    <p:sldId id="262" r:id="rId7"/>
    <p:sldId id="29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59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93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9/2/2025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F0934-7FDB-42BE-A6CE-6691DA42EB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8847" y="802298"/>
            <a:ext cx="10336306" cy="2541431"/>
          </a:xfrm>
        </p:spPr>
        <p:txBody>
          <a:bodyPr/>
          <a:lstStyle/>
          <a:p>
            <a:pPr algn="ctr"/>
            <a:r>
              <a:rPr lang="en-US" dirty="0"/>
              <a:t>SHORELINE FIRE </a:t>
            </a:r>
            <a:br>
              <a:rPr lang="en-US" dirty="0"/>
            </a:br>
            <a:r>
              <a:rPr lang="en-US" dirty="0"/>
              <a:t>SURPLUS sale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671454-C32B-42B4-A877-2550D75356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12894" y="3531204"/>
            <a:ext cx="8741958" cy="977621"/>
          </a:xfrm>
        </p:spPr>
        <p:txBody>
          <a:bodyPr/>
          <a:lstStyle/>
          <a:p>
            <a:pPr algn="ctr"/>
            <a:r>
              <a:rPr lang="en-US" dirty="0"/>
              <a:t>SUBMIT SEALED BIDS Attention DC Matt Hochstein AT Station 61 ON OR BEFORE 4pm on Thursday September 18, 2025</a:t>
            </a:r>
          </a:p>
        </p:txBody>
      </p:sp>
    </p:spTree>
    <p:extLst>
      <p:ext uri="{BB962C8B-B14F-4D97-AF65-F5344CB8AC3E}">
        <p14:creationId xmlns:p14="http://schemas.microsoft.com/office/powerpoint/2010/main" val="4123757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610C1-45CA-4BC5-B7BF-E22B03757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Item # 8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BB3939E-D557-4481-9515-CF3299C6BB1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913" r="191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194399-2AA6-46EA-BDEA-CDACF0A09EE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ProMaxima incline weightlifting bench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988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610C1-45CA-4BC5-B7BF-E22B03757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Item # 9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F3A92AB-0A81-463D-BF5D-73D32F808F5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913" r="191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194399-2AA6-46EA-BDEA-CDACF0A09EE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ProMaxima incline weightlifting bench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357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FE7E2-42D6-4E23-AA9A-0FA818AE9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Item # 10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CDF9444-8316-4E1E-853D-96E500EB784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913" r="191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8E787C-1C84-48C2-ABC3-0876F25F68C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Two Tier Dumbbell storage rack (</a:t>
            </a:r>
            <a:r>
              <a:rPr lang="en-US"/>
              <a:t>approximately 50</a:t>
            </a:r>
            <a:r>
              <a:rPr lang="en-US" dirty="0"/>
              <a:t>”)</a:t>
            </a:r>
          </a:p>
        </p:txBody>
      </p:sp>
    </p:spTree>
    <p:extLst>
      <p:ext uri="{BB962C8B-B14F-4D97-AF65-F5344CB8AC3E}">
        <p14:creationId xmlns:p14="http://schemas.microsoft.com/office/powerpoint/2010/main" val="2999956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FE7E2-42D6-4E23-AA9A-0FA818AE9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Item # 11</a:t>
            </a:r>
            <a:endParaRPr lang="en-US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C00D373-3EEC-40D6-9C70-530D000B6B6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913" r="191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8E787C-1C84-48C2-ABC3-0876F25F68C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Two Tier Dumbbell storage rack (approximately 84”)</a:t>
            </a:r>
          </a:p>
        </p:txBody>
      </p:sp>
    </p:spTree>
    <p:extLst>
      <p:ext uri="{BB962C8B-B14F-4D97-AF65-F5344CB8AC3E}">
        <p14:creationId xmlns:p14="http://schemas.microsoft.com/office/powerpoint/2010/main" val="2133656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FE7E2-42D6-4E23-AA9A-0FA818AE9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Item # 12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367342D-363C-4E72-B14F-868ACEDAD11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913" r="191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8E787C-1C84-48C2-ABC3-0876F25F68C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Two Tier Dumbbell storage rack (approximately 84”)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40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06D36-3F64-4837-89D7-D184CB472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Item # 13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F4911B-87BF-4E1C-A955-CABE01E1F8B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Four Post Squat Rack (unknown brand)</a:t>
            </a:r>
          </a:p>
          <a:p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D15DFD3-04E9-40D8-AA67-D504F19DC2C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894" r="1894"/>
          <a:stretch>
            <a:fillRect/>
          </a:stretch>
        </p:blipFill>
        <p:spPr>
          <a:xfrm>
            <a:off x="8124825" y="1130300"/>
            <a:ext cx="2790825" cy="386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67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95ADB-6491-4606-A7AC-73A317B82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Item # 14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74ACA7-2BB7-40BF-AE4D-E3F0C963E3E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Four Post Squat Rack (unknown brand)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0DFDD0C-29D8-4270-AA71-A89C00D1CC3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913" r="191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451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07620-3DA6-460C-9AB0-95AEA54A4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Item # 15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E40B54-BA2E-4D67-97C4-7370DB8E5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LeMond </a:t>
            </a:r>
            <a:r>
              <a:rPr lang="en-US" dirty="0" err="1"/>
              <a:t>RevMaster</a:t>
            </a:r>
            <a:r>
              <a:rPr lang="en-US" dirty="0"/>
              <a:t> spin bike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309B270-A2D1-42A2-905D-FC56DF1DEDC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913" r="191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538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EC67A-BA32-43E8-8984-25A1C67D7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Item # 16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28AAAD6-434C-4C72-B19C-4E7CD1F7085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913" r="191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B31F0D-CEBA-4C34-8960-4F2E5167DDF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Medicine Ball Storage Rack with a 8 pound Medicine Ball</a:t>
            </a:r>
          </a:p>
        </p:txBody>
      </p:sp>
    </p:spTree>
    <p:extLst>
      <p:ext uri="{BB962C8B-B14F-4D97-AF65-F5344CB8AC3E}">
        <p14:creationId xmlns:p14="http://schemas.microsoft.com/office/powerpoint/2010/main" val="2739975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EC67A-BA32-43E8-8984-25A1C67D7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Item # 17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8ABDEC6-D69B-4D5B-ADA0-BBA277732B6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913" r="191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B31F0D-CEBA-4C34-8960-4F2E5167DDF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Weight Plate Storage Rack</a:t>
            </a:r>
          </a:p>
        </p:txBody>
      </p:sp>
    </p:spTree>
    <p:extLst>
      <p:ext uri="{BB962C8B-B14F-4D97-AF65-F5344CB8AC3E}">
        <p14:creationId xmlns:p14="http://schemas.microsoft.com/office/powerpoint/2010/main" val="2569989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EC359-5922-484D-A58A-AAB2E50C8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Rules and instructions for bidders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F8D07-3BD2-4FF7-9572-DBC7907AF4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Item preview will be available by appointment on Thursday September 18 between 10am and 4pm. Email ahansson@shorelinefire.com to schedule appointment </a:t>
            </a:r>
          </a:p>
          <a:p>
            <a:r>
              <a:rPr lang="en-US" dirty="0"/>
              <a:t>SUBMIT SEALED BIDS Attention DC Matt Hochstein to Station 61, (17525 Aurora Ave N Shoreline, WA 98133) ON OR BEFORE 4pm on Thursday September 18, 2025</a:t>
            </a:r>
          </a:p>
          <a:p>
            <a:r>
              <a:rPr lang="en-US" dirty="0"/>
              <a:t>Written bid must include bidder’s name, contact information, item # and description of item/items bidding on and bid price for each item</a:t>
            </a:r>
          </a:p>
          <a:p>
            <a:r>
              <a:rPr lang="en-US" dirty="0"/>
              <a:t>Bidders will be notified by 6pm on Thursday September 18, 2025</a:t>
            </a:r>
          </a:p>
          <a:p>
            <a:r>
              <a:rPr lang="en-US" dirty="0"/>
              <a:t>Item Pick Up will be Friday September 19, 2025 between 10am and Noon.  (Alternate pick up dates can be scheduled for special circumstances)</a:t>
            </a:r>
          </a:p>
          <a:p>
            <a:r>
              <a:rPr lang="en-US" dirty="0"/>
              <a:t>All sales are final, cash paid in full at time of pick up, no warranties/as is condition and no deliveries. </a:t>
            </a:r>
          </a:p>
        </p:txBody>
      </p:sp>
    </p:spTree>
    <p:extLst>
      <p:ext uri="{BB962C8B-B14F-4D97-AF65-F5344CB8AC3E}">
        <p14:creationId xmlns:p14="http://schemas.microsoft.com/office/powerpoint/2010/main" val="30815295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FFAE0-A7D5-4E3D-8438-97F7BE357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Item # 18</a:t>
            </a:r>
            <a:br>
              <a:rPr lang="en-US" dirty="0"/>
            </a:br>
            <a:r>
              <a:rPr lang="en-US" dirty="0"/>
              <a:t>super coach pro 10 backpack vacuum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84FA03-A4ED-43B9-81E5-60E5AE121FF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76621" y="2011363"/>
            <a:ext cx="2587382" cy="344805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38FD8B5-E473-49A2-858C-5A0727830E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444704" y="2017713"/>
            <a:ext cx="2582617" cy="344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191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954A5-B5EC-49DD-ACC0-446992F27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Item # 19</a:t>
            </a:r>
            <a:br>
              <a:rPr lang="en-US" dirty="0"/>
            </a:br>
            <a:r>
              <a:rPr lang="en-US" dirty="0" err="1"/>
              <a:t>stihl</a:t>
            </a:r>
            <a:r>
              <a:rPr lang="en-US" dirty="0"/>
              <a:t> ts400 cut off saw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7E5390-CD54-4D44-A24C-0B233572D7F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76621" y="2011363"/>
            <a:ext cx="2587382" cy="344805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624E0EE-4E10-4F0D-A025-8CDCBE54E4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444704" y="2017713"/>
            <a:ext cx="2582617" cy="344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6636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DAB2E-CDA6-488F-926E-74DB76884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Item # 20</a:t>
            </a:r>
            <a:br>
              <a:rPr lang="en-US" dirty="0"/>
            </a:br>
            <a:r>
              <a:rPr lang="en-US" dirty="0"/>
              <a:t>Husqvarna 272k cut off saw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DB6986-FC9B-4FA2-ABC6-1B8E75E7A53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76621" y="2011363"/>
            <a:ext cx="2587382" cy="344805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083AF32-1555-4AB6-AAA8-B135892270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444704" y="2017713"/>
            <a:ext cx="2582617" cy="344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7473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7C178-9842-418C-A6F3-00690F80D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Item # 21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94C4AFC-D503-456C-AEB8-6C0CA9F1F62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913" r="191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B17430-DAAC-4A09-A099-7ADF040CF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Stanley Bostitch Brad/Finish Nail Gun</a:t>
            </a:r>
          </a:p>
        </p:txBody>
      </p:sp>
    </p:spTree>
    <p:extLst>
      <p:ext uri="{BB962C8B-B14F-4D97-AF65-F5344CB8AC3E}">
        <p14:creationId xmlns:p14="http://schemas.microsoft.com/office/powerpoint/2010/main" val="32960872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8CF12-4B10-4BA8-9920-C33702BF4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Item # 22</a:t>
            </a:r>
            <a:br>
              <a:rPr lang="en-US" dirty="0"/>
            </a:br>
            <a:r>
              <a:rPr lang="en-US" dirty="0"/>
              <a:t>Makita 10” miter saw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91311B-0143-46F1-B756-7365B74FDD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76621" y="2011363"/>
            <a:ext cx="2587382" cy="344805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0AB0075-EF4D-4EC4-A0E1-A0EABEA5A3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444704" y="2017713"/>
            <a:ext cx="2582617" cy="344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8827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66698-FF0C-4211-A111-8B2987255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Item # 23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ED9461B-7560-4D7D-AE2C-9183A7724B8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913" r="191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F67B17-6192-4132-B22B-B61DDE331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Trek Mountain Bicycle</a:t>
            </a:r>
          </a:p>
        </p:txBody>
      </p:sp>
    </p:spTree>
    <p:extLst>
      <p:ext uri="{BB962C8B-B14F-4D97-AF65-F5344CB8AC3E}">
        <p14:creationId xmlns:p14="http://schemas.microsoft.com/office/powerpoint/2010/main" val="11463216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66698-FF0C-4211-A111-8B2987255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Item # 24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B460CC2-4466-47BC-A9D6-C09239DE64F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913" r="191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F67B17-6192-4132-B22B-B61DDE331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Trek Mountain Bicycle with gear bag</a:t>
            </a:r>
          </a:p>
        </p:txBody>
      </p:sp>
    </p:spTree>
    <p:extLst>
      <p:ext uri="{BB962C8B-B14F-4D97-AF65-F5344CB8AC3E}">
        <p14:creationId xmlns:p14="http://schemas.microsoft.com/office/powerpoint/2010/main" val="42797138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02AFA-1842-47FA-AFA6-37EA31164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Item # 25</a:t>
            </a:r>
            <a:br>
              <a:rPr lang="en-US" dirty="0"/>
            </a:br>
            <a:r>
              <a:rPr lang="en-US" dirty="0" err="1"/>
              <a:t>ricoh</a:t>
            </a:r>
            <a:r>
              <a:rPr lang="en-US" dirty="0"/>
              <a:t> Aficio </a:t>
            </a:r>
            <a:r>
              <a:rPr lang="en-US" dirty="0" err="1"/>
              <a:t>mp</a:t>
            </a:r>
            <a:r>
              <a:rPr lang="en-US" dirty="0"/>
              <a:t> 305spf printer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24592F-62C4-4DA0-AAA3-80A9E534884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76621" y="2011363"/>
            <a:ext cx="2587382" cy="344805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E7FA84F-017E-4387-8F33-C9B37793A1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444704" y="2017713"/>
            <a:ext cx="2582617" cy="344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91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D4402-9794-4CDA-ACFE-3B0795A2A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Item # 26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F7C1615-E273-4935-A1DA-56461429370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2923" r="2292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3EDB64-34A0-4FBB-A26D-6488383F45E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4 Drawer Metal Filing Cabinet</a:t>
            </a:r>
          </a:p>
        </p:txBody>
      </p:sp>
    </p:spTree>
    <p:extLst>
      <p:ext uri="{BB962C8B-B14F-4D97-AF65-F5344CB8AC3E}">
        <p14:creationId xmlns:p14="http://schemas.microsoft.com/office/powerpoint/2010/main" val="12075182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D4402-9794-4CDA-ACFE-3B0795A2A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Item # 27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3D2D3EB-05FF-4555-8070-68C2778C635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2923" r="2292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3EDB64-34A0-4FBB-A26D-6488383F45E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4 Drawer Metal Filing Cabinet</a:t>
            </a:r>
          </a:p>
        </p:txBody>
      </p:sp>
    </p:spTree>
    <p:extLst>
      <p:ext uri="{BB962C8B-B14F-4D97-AF65-F5344CB8AC3E}">
        <p14:creationId xmlns:p14="http://schemas.microsoft.com/office/powerpoint/2010/main" val="4125128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31E28-B134-47F7-B490-C2C6C4C5F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Item # 1</a:t>
            </a:r>
            <a:br>
              <a:rPr lang="en-US" dirty="0"/>
            </a:br>
            <a:r>
              <a:rPr lang="en-US" dirty="0"/>
              <a:t>PRECOR C956i treadmill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F7EF89-D910-4C32-9F0A-760A8832333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9217" y="2010993"/>
            <a:ext cx="2587382" cy="344805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C08BE51-8CA4-4732-B617-CCDB212744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60725" y="2017343"/>
            <a:ext cx="2582617" cy="3441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F89C2A-D3B5-4A67-9E63-FBAB84B43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7469" y="2017343"/>
            <a:ext cx="2587383" cy="344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0945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D4402-9794-4CDA-ACFE-3B0795A2A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Item # 28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0B8464A-92A3-464B-BA66-4A5A37F10C8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2923" r="2292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3EDB64-34A0-4FBB-A26D-6488383F45E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4 Drawer Metal Filing Cabinet</a:t>
            </a:r>
          </a:p>
        </p:txBody>
      </p:sp>
    </p:spTree>
    <p:extLst>
      <p:ext uri="{BB962C8B-B14F-4D97-AF65-F5344CB8AC3E}">
        <p14:creationId xmlns:p14="http://schemas.microsoft.com/office/powerpoint/2010/main" val="24484834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D4402-9794-4CDA-ACFE-3B0795A2A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Item # 29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8ABCB80-93E3-4964-8740-041C26757EC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2923" r="2292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3EDB64-34A0-4FBB-A26D-6488383F45E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4 Drawer Metal Filing Cabinet</a:t>
            </a:r>
          </a:p>
        </p:txBody>
      </p:sp>
    </p:spTree>
    <p:extLst>
      <p:ext uri="{BB962C8B-B14F-4D97-AF65-F5344CB8AC3E}">
        <p14:creationId xmlns:p14="http://schemas.microsoft.com/office/powerpoint/2010/main" val="3623707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D4402-9794-4CDA-ACFE-3B0795A2A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Item # 30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F9B32BD-ECB7-4A69-AE51-820CC423F58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2923" r="2292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3EDB64-34A0-4FBB-A26D-6488383F45E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4 Drawer Metal Filing Cabinet</a:t>
            </a:r>
          </a:p>
        </p:txBody>
      </p:sp>
    </p:spTree>
    <p:extLst>
      <p:ext uri="{BB962C8B-B14F-4D97-AF65-F5344CB8AC3E}">
        <p14:creationId xmlns:p14="http://schemas.microsoft.com/office/powerpoint/2010/main" val="19653791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D4402-9794-4CDA-ACFE-3B0795A2A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Item # 31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885ADB9-FBA3-4F1C-A719-95C9FBEC782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2923" r="2292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3EDB64-34A0-4FBB-A26D-6488383F45E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3 Drawer Filing Cabinet</a:t>
            </a:r>
          </a:p>
        </p:txBody>
      </p:sp>
    </p:spTree>
    <p:extLst>
      <p:ext uri="{BB962C8B-B14F-4D97-AF65-F5344CB8AC3E}">
        <p14:creationId xmlns:p14="http://schemas.microsoft.com/office/powerpoint/2010/main" val="8653761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32483-6D53-4640-92CF-F7309851E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Item # 32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0761D35-270F-4AD5-91F2-AD600B8DBBB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913" r="191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05F773-6646-407B-B67B-B64C8BD8AE5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Three Door Storage Cabinet</a:t>
            </a:r>
          </a:p>
        </p:txBody>
      </p:sp>
    </p:spTree>
    <p:extLst>
      <p:ext uri="{BB962C8B-B14F-4D97-AF65-F5344CB8AC3E}">
        <p14:creationId xmlns:p14="http://schemas.microsoft.com/office/powerpoint/2010/main" val="19812548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EC359-5922-484D-A58A-AAB2E50C8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Rules and instructions for bidders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F8D07-3BD2-4FF7-9572-DBC7907AF4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Item preview will be available by appointment on Thursday September 18 between 10am and 4pm. Email ahansson@shorelinefire.com to schedule appointment </a:t>
            </a:r>
          </a:p>
          <a:p>
            <a:r>
              <a:rPr lang="en-US" dirty="0"/>
              <a:t>SUBMIT SEALED BIDS Attention DC Matt Hochstein to Station 61, (17525 Aurora Ave N Shoreline, WA 98133) ON OR BEFORE 4pm on Thursday September 18, 2025</a:t>
            </a:r>
          </a:p>
          <a:p>
            <a:r>
              <a:rPr lang="en-US" dirty="0"/>
              <a:t>Written bid must include bidder’s name, contact information, item # and description of item/items bidding on and bid price for each item</a:t>
            </a:r>
          </a:p>
          <a:p>
            <a:r>
              <a:rPr lang="en-US" dirty="0"/>
              <a:t>Bidders will be notified by 6pm on Thursday September 18, 2025</a:t>
            </a:r>
          </a:p>
          <a:p>
            <a:r>
              <a:rPr lang="en-US" dirty="0"/>
              <a:t>Item Pick Up will be Friday September 19, 2025 between 10am and Noon.  (Alternate pick up dates can be scheduled for special circumstances)</a:t>
            </a:r>
          </a:p>
          <a:p>
            <a:r>
              <a:rPr lang="en-US" dirty="0"/>
              <a:t>All sales are final, cash paid in full at time of pick up, no warranties/as is condition and no deliveries. </a:t>
            </a:r>
          </a:p>
        </p:txBody>
      </p:sp>
    </p:spTree>
    <p:extLst>
      <p:ext uri="{BB962C8B-B14F-4D97-AF65-F5344CB8AC3E}">
        <p14:creationId xmlns:p14="http://schemas.microsoft.com/office/powerpoint/2010/main" val="3289623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6C12F-3CDF-4E09-B2E5-27966AD8A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Item # 2 </a:t>
            </a:r>
            <a:br>
              <a:rPr lang="en-US" dirty="0"/>
            </a:br>
            <a:r>
              <a:rPr lang="en-US" dirty="0" err="1"/>
              <a:t>precor</a:t>
            </a:r>
            <a:r>
              <a:rPr lang="en-US" dirty="0"/>
              <a:t> </a:t>
            </a:r>
            <a:r>
              <a:rPr lang="en-US" dirty="0" err="1"/>
              <a:t>efx</a:t>
            </a:r>
            <a:r>
              <a:rPr lang="en-US" dirty="0"/>
              <a:t> 556 (Serial # 016)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42C431-2439-4258-8CA0-D4211B94CA9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76621" y="2011363"/>
            <a:ext cx="2587382" cy="344805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DCEA5CC-32BB-41DA-91C8-D849C170268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444704" y="2017713"/>
            <a:ext cx="2582617" cy="344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723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F42C4-DDD2-44D8-90B1-8B3847298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Item # 3 </a:t>
            </a:r>
            <a:br>
              <a:rPr lang="en-US" dirty="0"/>
            </a:br>
            <a:r>
              <a:rPr lang="en-US" dirty="0" err="1"/>
              <a:t>precor</a:t>
            </a:r>
            <a:r>
              <a:rPr lang="en-US" dirty="0"/>
              <a:t> </a:t>
            </a:r>
            <a:r>
              <a:rPr lang="en-US" dirty="0" err="1"/>
              <a:t>efx</a:t>
            </a:r>
            <a:r>
              <a:rPr lang="en-US" dirty="0"/>
              <a:t> 556 (Serial # 021)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1989F8-746E-4FE7-AFDD-3ED37F30443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76621" y="2011363"/>
            <a:ext cx="2587382" cy="344805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3F6E8F6-8965-4DE4-B5B4-1A6A15EE7A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444704" y="2017713"/>
            <a:ext cx="2582617" cy="344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816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067A0-9465-469C-B3A1-7D7C1D6F8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Item # 4 </a:t>
            </a:r>
            <a:br>
              <a:rPr lang="en-US" dirty="0"/>
            </a:br>
            <a:r>
              <a:rPr lang="en-US" dirty="0" err="1"/>
              <a:t>precor</a:t>
            </a:r>
            <a:r>
              <a:rPr lang="en-US" dirty="0"/>
              <a:t> </a:t>
            </a:r>
            <a:r>
              <a:rPr lang="en-US" dirty="0" err="1"/>
              <a:t>efx</a:t>
            </a:r>
            <a:r>
              <a:rPr lang="en-US" dirty="0"/>
              <a:t> 556 (Serial # 036)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055940-96E9-40EB-AAC7-B44BB018EE4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76621" y="2011363"/>
            <a:ext cx="2587382" cy="344805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B801C55-2057-4D9B-B1BE-27AE04682B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444704" y="2017713"/>
            <a:ext cx="2582617" cy="344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07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B0E78-C66C-4057-835D-7068F860C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Item # 5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F48190-0988-4066-9095-F4BCF497C4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21641" y="1980550"/>
            <a:ext cx="3057143" cy="229523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45AD7D-8A54-4C70-85CB-93D72558B5C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/>
              <a:t>ProMaxima</a:t>
            </a:r>
            <a:r>
              <a:rPr lang="en-US" dirty="0"/>
              <a:t> flat weightlifting bench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652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4690B-040F-4A64-9A5B-BED50E860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Item # 6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7FE1363-8F6E-43AB-B0C9-4AC04524045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913" r="191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62C146-C4E7-4825-9E03-D5C9A544865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ProMaxima decline weightlifting bench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736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610C1-45CA-4BC5-B7BF-E22B03757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Item # 7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56A711C-001B-41F8-856F-DFC85735185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913" r="191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194399-2AA6-46EA-BDEA-CDACF0A09EE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ProMaxima decline weightlifting bench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815303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485</TotalTime>
  <Words>615</Words>
  <Application>Microsoft Office PowerPoint</Application>
  <PresentationFormat>Widescreen</PresentationFormat>
  <Paragraphs>71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Arial</vt:lpstr>
      <vt:lpstr>Gill Sans MT</vt:lpstr>
      <vt:lpstr>Gallery</vt:lpstr>
      <vt:lpstr>SHORELINE FIRE  SURPLUS sale</vt:lpstr>
      <vt:lpstr>Rules and instructions for bidders</vt:lpstr>
      <vt:lpstr>Item # 1 PRECOR C956i treadmill</vt:lpstr>
      <vt:lpstr>Item # 2  precor efx 556 (Serial # 016)</vt:lpstr>
      <vt:lpstr>Item # 3  precor efx 556 (Serial # 021)</vt:lpstr>
      <vt:lpstr>Item # 4  precor efx 556 (Serial # 036)</vt:lpstr>
      <vt:lpstr>Item # 5 </vt:lpstr>
      <vt:lpstr>Item # 6</vt:lpstr>
      <vt:lpstr>Item # 7</vt:lpstr>
      <vt:lpstr>Item # 8</vt:lpstr>
      <vt:lpstr>Item # 9</vt:lpstr>
      <vt:lpstr>Item # 10</vt:lpstr>
      <vt:lpstr>Item # 11</vt:lpstr>
      <vt:lpstr>Item # 12</vt:lpstr>
      <vt:lpstr>Item # 13</vt:lpstr>
      <vt:lpstr>Item # 14</vt:lpstr>
      <vt:lpstr>Item # 15</vt:lpstr>
      <vt:lpstr>Item # 16</vt:lpstr>
      <vt:lpstr>Item # 17</vt:lpstr>
      <vt:lpstr>Item # 18 super coach pro 10 backpack vacuum</vt:lpstr>
      <vt:lpstr>Item # 19 stihl ts400 cut off saw</vt:lpstr>
      <vt:lpstr>Item # 20 Husqvarna 272k cut off saw</vt:lpstr>
      <vt:lpstr>Item # 21</vt:lpstr>
      <vt:lpstr>Item # 22 Makita 10” miter saw</vt:lpstr>
      <vt:lpstr>Item # 23</vt:lpstr>
      <vt:lpstr>Item # 24</vt:lpstr>
      <vt:lpstr>Item # 25 ricoh Aficio mp 305spf printer</vt:lpstr>
      <vt:lpstr>Item # 26</vt:lpstr>
      <vt:lpstr>Item # 27</vt:lpstr>
      <vt:lpstr>Item # 28</vt:lpstr>
      <vt:lpstr>Item # 29</vt:lpstr>
      <vt:lpstr>Item # 30</vt:lpstr>
      <vt:lpstr>Item # 31</vt:lpstr>
      <vt:lpstr>Item # 32</vt:lpstr>
      <vt:lpstr>Rules and instructions for bidders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SHORELINE FIRE SURPLUS</dc:title>
  <dc:creator>Hansson, Anders</dc:creator>
  <cp:lastModifiedBy>Chanthavong, Gina</cp:lastModifiedBy>
  <cp:revision>22</cp:revision>
  <dcterms:created xsi:type="dcterms:W3CDTF">2025-08-15T14:15:55Z</dcterms:created>
  <dcterms:modified xsi:type="dcterms:W3CDTF">2025-09-02T18:49:09Z</dcterms:modified>
</cp:coreProperties>
</file>